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o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7" name="Subtíto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grpSp>
        <p:nvGrpSpPr>
          <p:cNvPr id="2" name="A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liu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liu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liu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or rect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idor de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19" name="Contenidor de peu de pà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Conteni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Cometes angulars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ometes angulars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íto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Títo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8" name="Forma lliu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liu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or rect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metes angulars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ometes angulars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liu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liu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or rect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idor de títo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0" name="Contenidor de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0" name="Contenidor de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12/11/2010</a:t>
            </a:fld>
            <a:endParaRPr lang="es-ES"/>
          </a:p>
        </p:txBody>
      </p:sp>
      <p:sp>
        <p:nvSpPr>
          <p:cNvPr id="22" name="Contenidor de peu de pà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Contenidor de número de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/>
              <a:t>TRUITA DE PATATAS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ES UNA RECEPTA MOLT BONA  </a:t>
            </a:r>
            <a:endParaRPr lang="ca-ES" dirty="0"/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Dos patates  </a:t>
            </a:r>
          </a:p>
          <a:p>
            <a:pPr>
              <a:buNone/>
            </a:pPr>
            <a:r>
              <a:rPr lang="ca-ES" dirty="0" smtClean="0"/>
              <a:t>Una petita cullerada de sal</a:t>
            </a:r>
          </a:p>
          <a:p>
            <a:pPr>
              <a:buNone/>
            </a:pPr>
            <a:r>
              <a:rPr lang="ca-ES" dirty="0" smtClean="0"/>
              <a:t>2 ous</a:t>
            </a:r>
          </a:p>
          <a:p>
            <a:pPr>
              <a:buNone/>
            </a:pPr>
            <a:r>
              <a:rPr lang="ca-ES" dirty="0" smtClean="0"/>
              <a:t>Una mica d’oli</a:t>
            </a:r>
          </a:p>
          <a:p>
            <a:pPr>
              <a:buNone/>
            </a:pPr>
            <a:endParaRPr lang="ca-ES" dirty="0" smtClean="0"/>
          </a:p>
        </p:txBody>
      </p:sp>
      <p:sp>
        <p:nvSpPr>
          <p:cNvPr id="3" name="Títo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INGREDIENTS:</a:t>
            </a:r>
            <a:endParaRPr lang="ca-ES" dirty="0"/>
          </a:p>
        </p:txBody>
      </p:sp>
    </p:spTree>
  </p:cSld>
  <p:clrMapOvr>
    <a:masterClrMapping/>
  </p:clrMapOvr>
  <p:transition>
    <p:wheel spokes="8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idor de contingut 3" descr="PELANT PATAT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84168" y="1700808"/>
            <a:ext cx="2736304" cy="4864540"/>
          </a:xfrm>
        </p:spPr>
      </p:pic>
      <p:sp>
        <p:nvSpPr>
          <p:cNvPr id="3" name="Títo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178698"/>
          </a:xfrm>
        </p:spPr>
        <p:txBody>
          <a:bodyPr>
            <a:normAutofit/>
          </a:bodyPr>
          <a:lstStyle/>
          <a:p>
            <a:r>
              <a:rPr lang="ca-ES" dirty="0" smtClean="0"/>
              <a:t>PRIMER PAS:</a:t>
            </a:r>
            <a:br>
              <a:rPr lang="ca-ES" dirty="0" smtClean="0"/>
            </a:br>
            <a:r>
              <a:rPr lang="ca-ES" dirty="0" smtClean="0"/>
              <a:t>primer em de pelar</a:t>
            </a:r>
            <a:br>
              <a:rPr lang="ca-ES" dirty="0" smtClean="0"/>
            </a:br>
            <a:r>
              <a:rPr lang="ca-ES" dirty="0" smtClean="0"/>
              <a:t>les patates com veieu</a:t>
            </a:r>
            <a:br>
              <a:rPr lang="ca-ES" dirty="0" smtClean="0"/>
            </a:br>
            <a:r>
              <a:rPr lang="ca-ES" dirty="0" smtClean="0"/>
              <a:t>a la fotografia.</a:t>
            </a:r>
            <a:endParaRPr lang="ca-ES" dirty="0"/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En segon lloc em de tallar les patates com veieu a la foto</a:t>
            </a:r>
          </a:p>
          <a:p>
            <a:endParaRPr lang="ca-ES" dirty="0"/>
          </a:p>
        </p:txBody>
      </p:sp>
      <p:sp>
        <p:nvSpPr>
          <p:cNvPr id="3" name="Títo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EL SEGON PAS</a:t>
            </a:r>
            <a:br>
              <a:rPr lang="ca-ES" dirty="0" smtClean="0"/>
            </a:br>
            <a:endParaRPr lang="ca-ES" dirty="0"/>
          </a:p>
        </p:txBody>
      </p:sp>
      <p:pic>
        <p:nvPicPr>
          <p:cNvPr id="4" name="Imatge 3" descr="TALLAN PATATE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420888"/>
            <a:ext cx="3904532" cy="4125077"/>
          </a:xfrm>
          <a:prstGeom prst="rect">
            <a:avLst/>
          </a:prstGeom>
        </p:spPr>
      </p:pic>
    </p:spTree>
  </p:cSld>
  <p:clrMapOvr>
    <a:masterClrMapping/>
  </p:clrMapOvr>
  <p:transition>
    <p:strips dir="rd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err="1" smtClean="0"/>
              <a:t>Despres</a:t>
            </a:r>
            <a:r>
              <a:rPr lang="ca-ES" dirty="0" smtClean="0"/>
              <a:t> de pelar las patates posem oli a la paella  i fiquem les patates a la paella.</a:t>
            </a:r>
          </a:p>
          <a:p>
            <a:r>
              <a:rPr lang="ca-ES" dirty="0" smtClean="0"/>
              <a:t>I quan acabem  de posar les patates a la paella amb  </a:t>
            </a:r>
            <a:r>
              <a:rPr lang="ca-ES" dirty="0" smtClean="0"/>
              <a:t>l’oli  trenquem els ous en un bol, i els remenem i li fiquem la sal.</a:t>
            </a:r>
            <a:endParaRPr lang="ca-ES" dirty="0"/>
          </a:p>
        </p:txBody>
      </p:sp>
      <p:sp>
        <p:nvSpPr>
          <p:cNvPr id="3" name="Títol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a-ES" dirty="0" smtClean="0"/>
              <a:t>TERCER  PAS</a:t>
            </a:r>
            <a:br>
              <a:rPr lang="ca-ES" dirty="0" smtClean="0"/>
            </a:br>
            <a:endParaRPr lang="ca-ES" dirty="0"/>
          </a:p>
        </p:txBody>
      </p:sp>
      <p:pic>
        <p:nvPicPr>
          <p:cNvPr id="4" name="Imatge 3" descr="TRENCANT ELS O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7" y="3356992"/>
            <a:ext cx="2267744" cy="3501008"/>
          </a:xfrm>
          <a:prstGeom prst="rect">
            <a:avLst/>
          </a:prstGeom>
        </p:spPr>
      </p:pic>
      <p:pic>
        <p:nvPicPr>
          <p:cNvPr id="5" name="Imatge 4" descr="BATENT ELS O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4005064"/>
            <a:ext cx="1442759" cy="2564904"/>
          </a:xfrm>
          <a:prstGeom prst="rect">
            <a:avLst/>
          </a:prstGeom>
        </p:spPr>
      </p:pic>
      <p:pic>
        <p:nvPicPr>
          <p:cNvPr id="6" name="Imatge 5" descr="FICANT LA S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645024"/>
            <a:ext cx="4932040" cy="2774273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r>
              <a:rPr lang="ca-ES" dirty="0" smtClean="0"/>
              <a:t>Desprès de remenar els  ous  i ficar lis la sal fiquem les patates al bol del ous i de la sal. Desprès tirem la barreja a una altra paella. Quant ja  estigi mes o menys fet se li dona la volta varies vegades i al final es posa </a:t>
            </a:r>
            <a:r>
              <a:rPr lang="ca-ES" smtClean="0"/>
              <a:t>al plat.</a:t>
            </a:r>
            <a:endParaRPr lang="ca-ES" dirty="0" smtClean="0"/>
          </a:p>
          <a:p>
            <a:pPr>
              <a:buNone/>
            </a:pPr>
            <a:endParaRPr lang="ca-ES" dirty="0" smtClean="0"/>
          </a:p>
        </p:txBody>
      </p:sp>
      <p:sp>
        <p:nvSpPr>
          <p:cNvPr id="3" name="Títo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QUART PAS</a:t>
            </a:r>
            <a:endParaRPr lang="ca-ES" dirty="0"/>
          </a:p>
        </p:txBody>
      </p:sp>
      <p:pic>
        <p:nvPicPr>
          <p:cNvPr id="4" name="Imatge 3" descr="FREIXIN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3789040"/>
            <a:ext cx="5004048" cy="2814777"/>
          </a:xfrm>
          <a:prstGeom prst="rect">
            <a:avLst/>
          </a:prstGeom>
        </p:spPr>
      </p:pic>
    </p:spTree>
  </p:cSld>
  <p:clrMapOvr>
    <a:masterClrMapping/>
  </p:clrMapOvr>
  <p:transition>
    <p:comb dir="vert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onting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Per acabar posem la taula i  ens la </a:t>
            </a:r>
            <a:r>
              <a:rPr lang="ca-ES" dirty="0" err="1" smtClean="0"/>
              <a:t>menjem</a:t>
            </a:r>
            <a:r>
              <a:rPr lang="ca-ES" dirty="0" smtClean="0"/>
              <a:t>.</a:t>
            </a:r>
            <a:endParaRPr lang="ca-ES" dirty="0"/>
          </a:p>
        </p:txBody>
      </p:sp>
      <p:sp>
        <p:nvSpPr>
          <p:cNvPr id="3" name="Títo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ULTIM PAS</a:t>
            </a:r>
            <a:endParaRPr lang="ca-ES" dirty="0"/>
          </a:p>
        </p:txBody>
      </p:sp>
      <p:pic>
        <p:nvPicPr>
          <p:cNvPr id="6" name="Imatge 5" descr="LA MEVA MARE MENJAN TRUI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691294"/>
            <a:ext cx="3851920" cy="2166705"/>
          </a:xfrm>
          <a:prstGeom prst="rect">
            <a:avLst/>
          </a:prstGeom>
        </p:spPr>
      </p:pic>
      <p:pic>
        <p:nvPicPr>
          <p:cNvPr id="7" name="Imatge 6" descr="ÑAM ÑAM !!!!!!!!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2132856"/>
            <a:ext cx="4499992" cy="2531246"/>
          </a:xfrm>
          <a:prstGeom prst="rect">
            <a:avLst/>
          </a:prstGeom>
        </p:spPr>
      </p:pic>
      <p:pic>
        <p:nvPicPr>
          <p:cNvPr id="8" name="Imatge 7" descr="QUE BONA !!!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326754"/>
            <a:ext cx="4499992" cy="2531246"/>
          </a:xfrm>
          <a:prstGeom prst="rect">
            <a:avLst/>
          </a:prstGeom>
        </p:spPr>
      </p:pic>
    </p:spTree>
  </p:cSld>
  <p:clrMapOvr>
    <a:masterClrMapping/>
  </p:clrMapOvr>
  <p:transition>
    <p:checker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planada">
  <a:themeElements>
    <a:clrScheme name="Esplanad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splanad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Esplanad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156</Words>
  <Application>Microsoft Office PowerPoint</Application>
  <PresentationFormat>Presentació en pantalla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7</vt:i4>
      </vt:variant>
    </vt:vector>
  </HeadingPairs>
  <TitlesOfParts>
    <vt:vector size="8" baseType="lpstr">
      <vt:lpstr>Esplanada</vt:lpstr>
      <vt:lpstr>TRUITA DE PATATAS</vt:lpstr>
      <vt:lpstr>INGREDIENTS:</vt:lpstr>
      <vt:lpstr>PRIMER PAS: primer em de pelar les patates com veieu a la fotografia.</vt:lpstr>
      <vt:lpstr>EL SEGON PAS </vt:lpstr>
      <vt:lpstr>TERCER  PAS </vt:lpstr>
      <vt:lpstr>QUART PAS</vt:lpstr>
      <vt:lpstr>ULTIM PAS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TRUITA DE PATATAS</dc:title>
  <cp:lastModifiedBy>Generalitat de Catalunya</cp:lastModifiedBy>
  <cp:revision>8</cp:revision>
  <dcterms:modified xsi:type="dcterms:W3CDTF">2010-11-12T11:25:14Z</dcterms:modified>
</cp:coreProperties>
</file>